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59" autoAdjust="0"/>
  </p:normalViewPr>
  <p:slideViewPr>
    <p:cSldViewPr>
      <p:cViewPr>
        <p:scale>
          <a:sx n="100" d="100"/>
          <a:sy n="100" d="100"/>
        </p:scale>
        <p:origin x="-134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552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3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E8EBD-A749-490D-AAC3-82E76FABB169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1AD06-6C13-4346-9EA7-FC8398D41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4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4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0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8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3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1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9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1100" dirty="0" smtClean="0"/>
              <a:t>© 2017 Chris Shelton Qigong Teacher Training</a:t>
            </a:r>
            <a:br>
              <a:rPr lang="en-US" sz="1100" dirty="0" smtClean="0"/>
            </a:br>
            <a:r>
              <a:rPr lang="en-US" sz="1100" dirty="0" smtClean="0"/>
              <a:t>All Rights Reserved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8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2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6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4F243-FF28-47BF-9564-EE090A2D639B}" type="datetimeFigureOut">
              <a:rPr lang="en-US" smtClean="0"/>
              <a:pPr/>
              <a:t>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FA613-7CD3-43EE-B9A8-F8D6ABF99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3378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17647" b="19608"/>
          <a:stretch>
            <a:fillRect/>
          </a:stretch>
        </p:blipFill>
        <p:spPr>
          <a:xfrm>
            <a:off x="-78059" y="-208188"/>
            <a:ext cx="9755459" cy="714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8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</dc:creator>
  <cp:lastModifiedBy>PARISA SHELTON</cp:lastModifiedBy>
  <cp:revision>112</cp:revision>
  <dcterms:created xsi:type="dcterms:W3CDTF">2013-07-01T03:00:21Z</dcterms:created>
  <dcterms:modified xsi:type="dcterms:W3CDTF">2018-02-06T05:26:32Z</dcterms:modified>
</cp:coreProperties>
</file>